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57"/>
  </p:notesMasterIdLst>
  <p:sldIdLst>
    <p:sldId id="435" r:id="rId2"/>
    <p:sldId id="436" r:id="rId3"/>
    <p:sldId id="256" r:id="rId4"/>
    <p:sldId id="427" r:id="rId5"/>
    <p:sldId id="370" r:id="rId6"/>
    <p:sldId id="376" r:id="rId7"/>
    <p:sldId id="401" r:id="rId8"/>
    <p:sldId id="423" r:id="rId9"/>
    <p:sldId id="410" r:id="rId10"/>
    <p:sldId id="411" r:id="rId11"/>
    <p:sldId id="412" r:id="rId12"/>
    <p:sldId id="422" r:id="rId13"/>
    <p:sldId id="413" r:id="rId14"/>
    <p:sldId id="414" r:id="rId15"/>
    <p:sldId id="415" r:id="rId16"/>
    <p:sldId id="417" r:id="rId17"/>
    <p:sldId id="418" r:id="rId18"/>
    <p:sldId id="419" r:id="rId19"/>
    <p:sldId id="420" r:id="rId20"/>
    <p:sldId id="421" r:id="rId21"/>
    <p:sldId id="433" r:id="rId22"/>
    <p:sldId id="434" r:id="rId23"/>
    <p:sldId id="429" r:id="rId24"/>
    <p:sldId id="430" r:id="rId25"/>
    <p:sldId id="431" r:id="rId26"/>
    <p:sldId id="432" r:id="rId27"/>
    <p:sldId id="374" r:id="rId28"/>
    <p:sldId id="428" r:id="rId29"/>
    <p:sldId id="377" r:id="rId30"/>
    <p:sldId id="383" r:id="rId31"/>
    <p:sldId id="384" r:id="rId32"/>
    <p:sldId id="385" r:id="rId33"/>
    <p:sldId id="386" r:id="rId34"/>
    <p:sldId id="387" r:id="rId35"/>
    <p:sldId id="388" r:id="rId36"/>
    <p:sldId id="391" r:id="rId37"/>
    <p:sldId id="392" r:id="rId38"/>
    <p:sldId id="393" r:id="rId39"/>
    <p:sldId id="394" r:id="rId40"/>
    <p:sldId id="395" r:id="rId41"/>
    <p:sldId id="396" r:id="rId42"/>
    <p:sldId id="397" r:id="rId43"/>
    <p:sldId id="399" r:id="rId44"/>
    <p:sldId id="398" r:id="rId45"/>
    <p:sldId id="400" r:id="rId46"/>
    <p:sldId id="424" r:id="rId47"/>
    <p:sldId id="425" r:id="rId48"/>
    <p:sldId id="426" r:id="rId49"/>
    <p:sldId id="404" r:id="rId50"/>
    <p:sldId id="405" r:id="rId51"/>
    <p:sldId id="406" r:id="rId52"/>
    <p:sldId id="407" r:id="rId53"/>
    <p:sldId id="408" r:id="rId54"/>
    <p:sldId id="409" r:id="rId55"/>
    <p:sldId id="367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929"/>
    <a:srgbClr val="0066FF"/>
    <a:srgbClr val="0099FF"/>
    <a:srgbClr val="4DA555"/>
    <a:srgbClr val="007A00"/>
    <a:srgbClr val="009900"/>
    <a:srgbClr val="454545"/>
    <a:srgbClr val="5A5A5A"/>
    <a:srgbClr val="FF0066"/>
    <a:srgbClr val="00FF9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9666" autoAdjust="0"/>
    <p:restoredTop sz="99188" autoAdjust="0"/>
  </p:normalViewPr>
  <p:slideViewPr>
    <p:cSldViewPr snapToGrid="0">
      <p:cViewPr>
        <p:scale>
          <a:sx n="100" d="100"/>
          <a:sy n="100" d="100"/>
        </p:scale>
        <p:origin x="-1296" y="-4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3CEB7E-E530-4BDB-8644-498BF0E4F5D6}" type="datetimeFigureOut">
              <a:rPr lang="en-US" smtClean="0"/>
              <a:pPr/>
              <a:t>12/16/2024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B5DC63-A5BD-41F4-9175-D176B4FBA9D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E57E5-597A-4B53-9375-DF588D3B83D4}" type="datetimeFigureOut">
              <a:rPr lang="en-US" smtClean="0"/>
              <a:pPr/>
              <a:t>12/16/2024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ransition spd="med" advClick="0" advTm="8000"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atsApp Image 2024-12-14 at 5.15.19 A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035" y="0"/>
            <a:ext cx="5788404" cy="6858000"/>
          </a:xfrm>
          <a:prstGeom prst="rect">
            <a:avLst/>
          </a:prstGeom>
        </p:spPr>
      </p:pic>
    </p:spTree>
  </p:cSld>
  <p:clrMapOvr>
    <a:masterClrMapping/>
  </p:clrMapOvr>
  <p:transition spd="med" advClick="0" advTm="8000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NATIONAL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157059441"/>
              </p:ext>
            </p:extLst>
          </p:nvPr>
        </p:nvGraphicFramePr>
        <p:xfrm>
          <a:off x="505327" y="1347538"/>
          <a:ext cx="11309683" cy="506369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ADARSH GUPTA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9D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ROPE SKIPPING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ARYAN VERMA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9D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ROPE SKIPPING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VICTOR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KUMAR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ROPE SKIPPING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VARNIKA SHARMA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5B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GYMNASTIC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PRIYANSHU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ROPE SKIPPING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0" name="Isosceles Triangle 9">
            <a:extLst>
              <a:ext uri="{FF2B5EF4-FFF2-40B4-BE49-F238E27FC236}">
                <a16:creationId xmlns:a16="http://schemas.microsoft.com/office/drawing/2014/main" xmlns="" id="{6133358A-A446-FA31-6F3C-7AED45A3E5A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F81F23E0-9499-FCE2-3645-8A6934FAF5B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xmlns="" id="{06616E07-90F9-F5DF-83D8-A55A608BE213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C6EDE5E9-48D2-CDDD-AD5C-30E7ED09B9AE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826A75AB-9869-796B-1EC9-23A0E477D8A1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7F42F408-F768-3FF7-5849-5484835F6A31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xmlns="" id="{0E66B0D0-7EB1-4874-31A1-D233BA0C2FCA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7B8EC5AB-B7A1-9DF4-A54A-5F935AE02BA4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FEZ-ZONAL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42098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MUSKAN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CHAUHAN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9D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SAHIL KUMAR BANDHE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SARVAGYA GUPTA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11C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MD. TETEKHAR AHMED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11B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HIRANYA SAHU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10" name="Isosceles Triangle 9">
            <a:extLst>
              <a:ext uri="{FF2B5EF4-FFF2-40B4-BE49-F238E27FC236}">
                <a16:creationId xmlns:a16="http://schemas.microsoft.com/office/drawing/2014/main" xmlns="" id="{3A88F713-5BC2-9C78-73E1-FF9281CCA0CB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169635DE-0EDA-62F3-5AC1-544B89751A82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xmlns="" id="{32FEF1EE-EAB7-4CB9-5245-E7A6BE2D4BA6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5DDD191F-FE22-C18A-E8EF-7C9A8EE9CC18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09A1ADC1-716A-A0DE-E6BB-C0FF8518DB57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C8CF21C-E179-1464-051D-6E205CBC97D2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xmlns="" id="{0C1E1EED-B9A7-05A7-DD27-848FC319E404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A97A4780-8110-E919-221B-ABD03CF63C81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FEZ-ZONAL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34891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PIYUSH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SUYASH DUBEY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8B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BADMINTON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GULZAR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ALI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7A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BADMINTON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SURYANSH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11C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ARCHARY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10" name="Isosceles Triangle 9">
            <a:extLst>
              <a:ext uri="{FF2B5EF4-FFF2-40B4-BE49-F238E27FC236}">
                <a16:creationId xmlns:a16="http://schemas.microsoft.com/office/drawing/2014/main" xmlns="" id="{88CE201B-27B3-721C-68B3-1EBF371BDFC0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2433B4F7-EDB9-9A11-52A5-DAE0D66D191D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xmlns="" id="{6788A4B8-9F64-CD2C-A073-C7D3359A7853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050F295B-B578-EA68-C8E0-15A786682D0E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3C45125A-3564-B2F1-9724-786CDFEA944A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CC7457F5-3393-0412-72E2-66BB0F915AF3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xmlns="" id="{6CF3F330-BB10-F5A8-F543-64F17C07B946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7E0AD91E-5374-D930-9067-7245B26300D9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33695180"/>
              </p:ext>
            </p:extLst>
          </p:nvPr>
        </p:nvGraphicFramePr>
        <p:xfrm>
          <a:off x="505327" y="1328489"/>
          <a:ext cx="11309683" cy="54285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908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41126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MANVEER SINGH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 (SILVER)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1909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DIVYANSHU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CHAURASIYA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 (SILVER)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199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HARSHIT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HINDARIYA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 (SILVER)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4199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DHAIRYA KUMAR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JANGHEL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(SILVER)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4199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LILESH DESHMUKH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(SILVER)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2507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TANRAJ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SINGH SAINI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(SILVER)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3908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DEEPAK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SINGH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53908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ATHARV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CHANDRAKAR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CLUSTER II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C625C920-092E-7CFD-73BE-57E550B8BD6B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8E774C0E-E57A-3DC3-3420-C98157E7CB0C}"/>
              </a:ext>
            </a:extLst>
          </p:cNvPr>
          <p:cNvSpPr/>
          <p:nvPr/>
        </p:nvSpPr>
        <p:spPr>
          <a:xfrm rot="850467">
            <a:off x="7418493" y="6551337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B92BF46D-7573-53C2-C528-96A10D87DB0F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B99725FF-D379-E8F6-ACA4-0FEF23711641}"/>
              </a:ext>
            </a:extLst>
          </p:cNvPr>
          <p:cNvSpPr/>
          <p:nvPr/>
        </p:nvSpPr>
        <p:spPr>
          <a:xfrm rot="13300991">
            <a:off x="3519164" y="6680203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45B58F74-5F87-2BE2-1FA5-50C5038B24F9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A10F4F4E-EFF2-E529-270A-50ADA44A499C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C0858B0E-586B-619C-5CC6-695FF6D3B9A7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DA8F430F-16FF-69CE-706C-C9A325933ACE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CLUSTER II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52935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ROSHAN SAHU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 (SILVER)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310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PRASSAN TIWARI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714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YASH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JAGYASI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02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PANKAJ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GUPTA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37654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TANJEET SINGH SAINI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2950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MOKSH SINGH BAIS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KRISHNA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CHAURASIYA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3F37A23E-6B7B-92F5-8FC8-57725D2F52D2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E7BC04B3-D0C9-F672-2614-3CA7047D0A1C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ED851F23-3C78-59A7-3CA1-50E0EBA072AB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75408E5C-BD9A-7282-880B-6C8FD577F585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522EB6B3-2504-018E-A804-842D984C31EF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0F0AEC57-CACA-AD3F-BA91-C18D83AC2878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11269335-46A4-64DB-3387-BE126DE44925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976F5D8E-B868-F023-8B1C-58295F0695A0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SGFI  NATIONAL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645245628"/>
              </p:ext>
            </p:extLst>
          </p:nvPr>
        </p:nvGraphicFramePr>
        <p:xfrm>
          <a:off x="505327" y="1347538"/>
          <a:ext cx="11309683" cy="52935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MUSKAN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CHAUHAN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9D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310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ANSH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GAJBHIYE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714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PIYUSH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02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AARAV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JAIN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TABLE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TENNIS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GOLD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37654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ANUBHAV GUPTA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GYMNASTIC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POETIC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PONT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29509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E4A7FE89-5829-034F-FA01-1FFB56E848DD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43C2B443-4290-DF0F-916C-5EC03ADAA5A8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2C9A9312-C326-C4F9-97DA-D8F58766ABBA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274C79E5-B6B2-3479-D839-0BA63D2643DB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4059076F-DBC6-99BB-2607-452CF4AFD660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EA276CD2-41BF-5C91-B29D-EBB382700ADB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B076F201-3CDE-14A3-5DD6-F2549374EE5D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4A6C8748-75CF-6B47-B1C1-FFB967E49DAF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SGFI  STATE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34158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ANSH GAJBHIYE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310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AYAAN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AHMED KHAN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5715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PIYUSH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GOLD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33646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HOOMAING NUKHARE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54517F31-AE1E-1228-05C1-EF11DFC0389E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A0796FBB-2C62-2474-8B4D-C59C0B584791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95E15A6D-41E0-989C-EB40-8FECD96832B3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05786FA1-F071-D47B-1666-95FD2F972A1C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AD2258C4-E133-A3EB-E6CA-CA95730287CA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19F09980-DE84-6169-8F57-0AD339E14950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6106953-CC93-2981-6AFB-5DA4B921301F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4CD9F22F-53BB-3F40-C8E0-14990104A668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SGFI  STATE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56772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ADITI MISHRA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8D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GYMNASTICS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ABHINAV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8B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CHESS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8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RANK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310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AARAV JAIN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TABLE TENNIS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GOLD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5715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AKSHITA VERMA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6E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(2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33646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SURYANSH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11C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ARCHARY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80484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861237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449B91D5-3401-AD20-C647-8BE66F509EFE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538AE95E-033A-8AA2-5E87-EA8154901DAD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C6A1F675-CC29-D850-07A9-50A1B18A0010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3F22CBE3-D1C2-4CBA-F90F-5D9ECFA02590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AB59F2F3-22FA-2447-CF1D-F0E0F373C9BA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547D470F-ECD5-63A1-EB7D-A31F03932762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F52D70C1-FC48-0BA6-03E3-D883A850CE50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C68BE3B3-5C72-5BCD-D19B-6ACB4A9AAEA4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87335" y="-1"/>
            <a:ext cx="889594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5624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CLUSTER FEZ COMPETITION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56772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KRISHNANDA CHAWDA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11B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AYAAN AHMED KHAN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310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PIYUSH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57151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33646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80484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861237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A5A74CDF-2073-A61D-8B8C-8BF8236D4700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3FF09362-343D-CF50-1ED9-C73E1AED9475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57A0D053-5194-494A-40A6-6F71BFE90A27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5AA0042B-4EEF-D8DD-8C31-5D6AB5AD6B8F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2CEB60BA-11B9-382F-F34F-146F5BF6A377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18C078E1-BBA5-8A7F-2AEB-8E4DF3141D42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CA758779-88B3-D377-BD5B-A3E512AD2A33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C6506EC0-4815-503A-8783-0442E5D553B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87335" y="-1"/>
            <a:ext cx="889594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5624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OTHER TOURNAMENTS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14852" y="1357063"/>
          <a:ext cx="11222385" cy="38849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476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4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7770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01246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1316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TOURNAMENT 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31366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SAHIL KUMAR BANDHE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11B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M.M.A. OPEN TOURNAMENT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9377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SUYASH DUBEY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8B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OPEN BADMINTON COMPETITION 2024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4667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GULZAR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ALI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INTER CLUB TOURNAMENT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B2227960-6AFA-40AE-3530-69BEBB75789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DF215EEE-5A9F-BC6E-C512-B29FFBB9C2FD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E448DB38-7AAF-2FF8-E300-7A2DE6FF30AF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4C8B9604-2DEA-00BD-22FD-8B7224559FB8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6AEF30DE-CD76-FF5F-0A71-C8B1ABCF9383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8C2E73A6-07D3-6FB1-367C-9E55058898AE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AE6A823F-A84E-2F2F-F6CD-7A7ACD63E753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A3D4E5C1-3301-5C9D-62FB-C63B4A140D6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12-14 at 5.15.19 AM (1)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48" y="0"/>
            <a:ext cx="5587067" cy="6858000"/>
          </a:xfrm>
          <a:prstGeom prst="rect">
            <a:avLst/>
          </a:prstGeom>
        </p:spPr>
      </p:pic>
    </p:spTree>
  </p:cSld>
  <p:clrMapOvr>
    <a:masterClrMapping/>
  </p:clrMapOvr>
  <p:transition spd="med" advClick="0" advTm="8000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87335" y="-1"/>
            <a:ext cx="889594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5624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OTHER TOURNAMENTS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46955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476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4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3008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738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9189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TOURNAMENT 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38662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AMAN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CHANDA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9F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BRONZE</a:t>
                      </a:r>
                    </a:p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SHEITOKAI KARATE TOURNAMENT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40851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ADITI DESHMUKH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10C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BLACK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BELT</a:t>
                      </a:r>
                    </a:p>
                    <a:p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RANK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OPEN TAIKWANDO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TOURNAMENT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40851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SAMBHAV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JHA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MAN OF THE MATCH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(WINNER)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nn-NO" sz="2400" b="1" dirty="0">
                          <a:solidFill>
                            <a:schemeClr val="bg1"/>
                          </a:solidFill>
                        </a:rPr>
                        <a:t>PRAMVEER  ALBERT  EKKA FOOTBALL  AUGUST 2024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ntitled desig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371772" y="2353999"/>
            <a:ext cx="58202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dirty="0" smtClean="0">
                <a:blipFill>
                  <a:blip r:embed="rId3"/>
                  <a:tile tx="0" ty="0" sx="100000" sy="100000" flip="none" algn="tl"/>
                </a:blipFill>
                <a:latin typeface="Lato Black" pitchFamily="34" charset="0"/>
              </a:rPr>
              <a:t>MUSIC</a:t>
            </a:r>
          </a:p>
          <a:p>
            <a:pPr algn="ctr"/>
            <a:r>
              <a:rPr lang="en-US" sz="6000" dirty="0" smtClean="0">
                <a:blipFill>
                  <a:blip r:embed="rId3"/>
                  <a:tile tx="0" ty="0" sx="100000" sy="100000" flip="none" algn="tl"/>
                </a:blipFill>
                <a:latin typeface="Lato Black" pitchFamily="34" charset="0"/>
              </a:rPr>
              <a:t>ACHIEVEMENT</a:t>
            </a:r>
            <a:endParaRPr lang="en-US" sz="6000" dirty="0">
              <a:blipFill>
                <a:blip r:embed="rId3"/>
                <a:tile tx="0" ty="0" sx="100000" sy="100000" flip="none" algn="tl"/>
              </a:blip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5000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0" y="0"/>
            <a:ext cx="12192000" cy="82731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6298" y="1260357"/>
          <a:ext cx="11309683" cy="51520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9101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8674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47078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63699">
                <a:tc>
                  <a:txBody>
                    <a:bodyPr/>
                    <a:lstStyle/>
                    <a:p>
                      <a:pPr lvl="0"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CATEGORY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AWARDED</a:t>
                      </a:r>
                      <a:r>
                        <a:rPr lang="en-US" sz="2400" b="1" baseline="0" dirty="0" smtClean="0">
                          <a:solidFill>
                            <a:schemeClr val="bg1"/>
                          </a:solidFill>
                        </a:rPr>
                        <a:t> IN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594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ANSHURTA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7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th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SINGING COMPETITION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PRIZE IN "GEETANSH UTSAV-2024"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3943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VAIBHAV DIXIT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7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th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INSTRUMENTAL GUITAR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nd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POSITION "DESH RAAG" 2024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1901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APURVA GUPTA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th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SEMI CLASSICAL SINGING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POSITION "NAADOTSAV-2024"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2627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ANSHURTA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7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th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SINGING COMPETITION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 PRIZE IN "GEETANSH UTSAV-2024"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982449" y="21721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/>
          <p:cNvSpPr/>
          <p:nvPr/>
        </p:nvSpPr>
        <p:spPr>
          <a:xfrm flipV="1">
            <a:off x="-1187335" y="-7"/>
            <a:ext cx="5062650" cy="922869"/>
          </a:xfrm>
          <a:prstGeom prst="trapezoid">
            <a:avLst/>
          </a:prstGeom>
          <a:solidFill>
            <a:srgbClr val="0066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31776" y="122010"/>
            <a:ext cx="3497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Lato Black" pitchFamily="34" charset="0"/>
              </a:rPr>
              <a:t>SOLO MUSIC</a:t>
            </a:r>
            <a:endParaRPr lang="en-US" sz="4000" b="1" dirty="0">
              <a:solidFill>
                <a:schemeClr val="bg1"/>
              </a:solidFill>
              <a:latin typeface="Lato Black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92924" y="188685"/>
            <a:ext cx="78990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ALL INDIA MUSIC &amp; DANCE COMPETITION</a:t>
            </a:r>
            <a:endParaRPr lang="en-US" sz="3200" dirty="0"/>
          </a:p>
        </p:txBody>
      </p:sp>
    </p:spTree>
  </p:cSld>
  <p:clrMapOvr>
    <a:masterClrMapping/>
  </p:clrMapOvr>
  <p:transition spd="med" advClick="0" advTm="8000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0" y="0"/>
            <a:ext cx="12192000" cy="6821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9" name="Trapezoid 18"/>
          <p:cNvSpPr/>
          <p:nvPr/>
        </p:nvSpPr>
        <p:spPr>
          <a:xfrm flipV="1">
            <a:off x="-1187335" y="-7"/>
            <a:ext cx="5062650" cy="922869"/>
          </a:xfrm>
          <a:prstGeom prst="trapezoid">
            <a:avLst/>
          </a:prstGeom>
          <a:solidFill>
            <a:srgbClr val="0066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47269" y="1332929"/>
          <a:ext cx="11309683" cy="50968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476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4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009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27652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18224">
                <a:tc>
                  <a:txBody>
                    <a:bodyPr/>
                    <a:lstStyle/>
                    <a:p>
                      <a:pPr lvl="0"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CATEGORY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AWARDED</a:t>
                      </a:r>
                      <a:r>
                        <a:rPr lang="en-US" sz="2400" b="1" baseline="0" dirty="0" smtClean="0">
                          <a:solidFill>
                            <a:schemeClr val="bg1"/>
                          </a:solidFill>
                        </a:rPr>
                        <a:t> IN</a:t>
                      </a:r>
                      <a:endParaRPr lang="en-US" sz="24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2992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HARSHIDHI SAMAL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latin typeface="+mn-lt"/>
                        </a:rPr>
                        <a:t>6B</a:t>
                      </a: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WESTERN DANCE 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PRIZE IN "ALL INDIA MUSIC &amp; DANCE COMPETITION "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54535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VARUSHTHA RATHOD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latin typeface="+mn-lt"/>
                        </a:rPr>
                        <a:t>6B</a:t>
                      </a: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FOLK DANCE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3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rd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POSITION IN "DESH RAAG 2024" "ALL INDIA MUSIC &amp; DANCE COMPETITION"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246146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ANIKA ROY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latin typeface="+mn-lt"/>
                        </a:rPr>
                        <a:t>6B</a:t>
                      </a: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WESTERN DANCE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3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rd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POSITION IN DESH RAAG ALL INDIA MUSIC &amp; DANCE COMPETITION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78744">
                <a:tc>
                  <a:txBody>
                    <a:bodyPr/>
                    <a:lstStyle/>
                    <a:p>
                      <a:pPr lvl="0"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AASTHA AGRAWAL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8E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FOLK DANCE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3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rd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RANK IN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ALL INDIA MUSIC &amp; DANCE COMPETITION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728558" y="1939925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83772" y="174171"/>
            <a:ext cx="203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Lato Black" pitchFamily="34" charset="0"/>
              </a:rPr>
              <a:t>DANCE</a:t>
            </a:r>
            <a:endParaRPr lang="en-US" sz="4000" b="1" dirty="0">
              <a:solidFill>
                <a:schemeClr val="bg1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21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87335" y="-5"/>
            <a:ext cx="5222306" cy="922869"/>
          </a:xfrm>
          <a:prstGeom prst="trapezoid">
            <a:avLst/>
          </a:prstGeom>
          <a:solidFill>
            <a:srgbClr val="0066FF"/>
          </a:solidFill>
          <a:ln>
            <a:solidFill>
              <a:srgbClr val="00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6298" y="1260357"/>
          <a:ext cx="11309683" cy="51985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476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4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009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27652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63699">
                <a:tc>
                  <a:txBody>
                    <a:bodyPr/>
                    <a:lstStyle/>
                    <a:p>
                      <a:pPr lvl="0"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CATEGORY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AWARDED</a:t>
                      </a:r>
                      <a:r>
                        <a:rPr lang="en-US" sz="2400" b="1" baseline="0" dirty="0" smtClean="0">
                          <a:solidFill>
                            <a:schemeClr val="bg1"/>
                          </a:solidFill>
                        </a:rPr>
                        <a:t> IN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6268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JAHNAVI SHARMA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8E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WESTERN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nd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RANK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IN KRISHNAPRIYA DANCE COMPETITION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34982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SHIKHA SINGH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7D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FUSION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 IN DESH RAAG AND AWARDED IN INTERNATINAL COMPETITION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86972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BHAVYA JAIN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7C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WESTERN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 PRICE IN INTERNATIONAL COMPETITION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3353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PALAK JIGYASI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KATHAK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3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rd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 PRIZE IN PRAGYOTSAV ALL INDIA MUSIC AND DANCE COMPETITION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982450" y="2027012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83772" y="174171"/>
            <a:ext cx="203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Lato Black" pitchFamily="34" charset="0"/>
              </a:rPr>
              <a:t>DANCE</a:t>
            </a:r>
            <a:endParaRPr lang="en-US" sz="4000" b="1" dirty="0">
              <a:solidFill>
                <a:schemeClr val="bg1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0" y="0"/>
            <a:ext cx="12192000" cy="6821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6298" y="1260357"/>
          <a:ext cx="11309683" cy="515495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476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4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840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09341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63699">
                <a:tc>
                  <a:txBody>
                    <a:bodyPr/>
                    <a:lstStyle/>
                    <a:p>
                      <a:pPr lvl="0"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CATEGORY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AWARDED</a:t>
                      </a:r>
                      <a:r>
                        <a:rPr lang="en-US" sz="2400" b="1" baseline="0" dirty="0" smtClean="0">
                          <a:solidFill>
                            <a:schemeClr val="bg1"/>
                          </a:solidFill>
                        </a:rPr>
                        <a:t> IN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5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ANSHIKA BHUTDA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BHARATNATYAM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INTERNATIONAL PRICE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176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DEVPRIYA SARJITH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8C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BHARATNATYAM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IN NRITYANARTAN COMPETITION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42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CHESHTHA RAHUL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8C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BHARATNATYAM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&amp; 3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rd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IN DESH RAAG ALL INDIA MUSIC AND DANCE COMPETITION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3353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ARYA VERMA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11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KATHAK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AWARDED NRITYASHREE IN INTERNATIONAL COMPETITION CUTTAK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982449" y="21721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/>
          <p:cNvSpPr/>
          <p:nvPr/>
        </p:nvSpPr>
        <p:spPr>
          <a:xfrm flipV="1">
            <a:off x="-1187335" y="-5"/>
            <a:ext cx="5222306" cy="922869"/>
          </a:xfrm>
          <a:prstGeom prst="trapezoid">
            <a:avLst/>
          </a:prstGeom>
          <a:solidFill>
            <a:srgbClr val="0066FF"/>
          </a:solidFill>
          <a:ln>
            <a:solidFill>
              <a:srgbClr val="00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83772" y="174171"/>
            <a:ext cx="203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Lato Black" pitchFamily="34" charset="0"/>
              </a:rPr>
              <a:t>DANCE</a:t>
            </a:r>
            <a:endParaRPr lang="en-US" sz="4000" b="1" dirty="0">
              <a:solidFill>
                <a:schemeClr val="bg1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/>
        </p:nvGraphicFramePr>
        <p:xfrm>
          <a:off x="537028" y="3684270"/>
          <a:ext cx="10130971" cy="2498816"/>
        </p:xfrm>
        <a:graphic>
          <a:graphicData uri="http://schemas.openxmlformats.org/drawingml/2006/table">
            <a:tbl>
              <a:tblPr/>
              <a:tblGrid>
                <a:gridCol w="10130971"/>
              </a:tblGrid>
              <a:tr h="12366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/>
                      </a:r>
                      <a:b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</a:b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1)    2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nd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POSITION IN DESH RAAG NATIONAL DANCE COMPETITION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58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2)    3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rd 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POSITION IN PRAGYOTSAV NATIONAL CULTURE EXTRAVAGANZAA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2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3)    2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nd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POSITION IN NRITYA NARTAN NATIONAL FESTIVAL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4" name="Rectangle 23"/>
          <p:cNvSpPr/>
          <p:nvPr/>
        </p:nvSpPr>
        <p:spPr>
          <a:xfrm>
            <a:off x="0" y="0"/>
            <a:ext cx="12192000" cy="6821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6298" y="1260357"/>
          <a:ext cx="10075588" cy="135695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90098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182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75633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41014">
                <a:tc>
                  <a:txBody>
                    <a:bodyPr/>
                    <a:lstStyle/>
                    <a:p>
                      <a:pPr lvl="0"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8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800" b="1" dirty="0" smtClean="0">
                          <a:solidFill>
                            <a:schemeClr val="bg1"/>
                          </a:solidFill>
                        </a:rPr>
                        <a:t>CATEGORY</a:t>
                      </a:r>
                      <a:endParaRPr lang="en-US" sz="28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59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AAROSHI TIWARI</a:t>
                      </a:r>
                      <a:endParaRPr lang="en-US" sz="28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4</a:t>
                      </a:r>
                      <a:r>
                        <a:rPr lang="en-US" sz="28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th</a:t>
                      </a:r>
                      <a:r>
                        <a:rPr lang="en-US" sz="28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endParaRPr lang="en-US" sz="28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SOLO</a:t>
                      </a:r>
                      <a:r>
                        <a:rPr lang="en-US" sz="28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sz="28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KATHAK DANCE</a:t>
                      </a:r>
                      <a:endParaRPr lang="en-US" sz="28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982450" y="2099583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/>
          <p:cNvSpPr/>
          <p:nvPr/>
        </p:nvSpPr>
        <p:spPr>
          <a:xfrm flipV="1">
            <a:off x="-1259907" y="0"/>
            <a:ext cx="8400935" cy="922869"/>
          </a:xfrm>
          <a:prstGeom prst="trapezoid">
            <a:avLst/>
          </a:prstGeom>
          <a:solidFill>
            <a:srgbClr val="0066FF"/>
          </a:solidFill>
          <a:ln>
            <a:solidFill>
              <a:srgbClr val="0066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12800" y="174171"/>
            <a:ext cx="654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Lato Black" pitchFamily="34" charset="0"/>
              </a:rPr>
              <a:t>DANCE</a:t>
            </a:r>
            <a:endParaRPr lang="en-US" sz="4000" b="1" dirty="0">
              <a:solidFill>
                <a:schemeClr val="bg1"/>
              </a:solidFill>
              <a:latin typeface="Lato Black" pitchFamily="34" charset="0"/>
            </a:endParaRPr>
          </a:p>
        </p:txBody>
      </p:sp>
      <p:sp>
        <p:nvSpPr>
          <p:cNvPr id="17" name="Trapezoid 16"/>
          <p:cNvSpPr/>
          <p:nvPr/>
        </p:nvSpPr>
        <p:spPr>
          <a:xfrm>
            <a:off x="-789214" y="3096986"/>
            <a:ext cx="4389664" cy="821871"/>
          </a:xfrm>
          <a:prstGeom prst="trapezoid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36072" y="3220811"/>
            <a:ext cx="3264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Lato Black" pitchFamily="34" charset="0"/>
                <a:cs typeface="Cascadia Mono" pitchFamily="49" charset="0"/>
              </a:rPr>
              <a:t>AWARDED IN</a:t>
            </a:r>
            <a:r>
              <a:rPr lang="en-US" sz="3600" b="1" dirty="0" smtClean="0">
                <a:cs typeface="Cascadia Mono" pitchFamily="49" charset="0"/>
              </a:rPr>
              <a:t> </a:t>
            </a:r>
            <a:endParaRPr lang="en-US" sz="4000" b="1" dirty="0">
              <a:cs typeface="Cascadia Mono" pitchFamily="49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568700" y="1803400"/>
            <a:ext cx="54737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>
                <a:blipFill>
                  <a:blip r:embed="rId3"/>
                  <a:tile tx="0" ty="0" sx="100000" sy="100000" flip="none" algn="tl"/>
                </a:blipFill>
                <a:latin typeface="Lato Black" pitchFamily="34" charset="0"/>
              </a:rPr>
              <a:t>ACADEMICS</a:t>
            </a:r>
          </a:p>
        </p:txBody>
      </p:sp>
    </p:spTree>
  </p:cSld>
  <p:clrMapOvr>
    <a:masterClrMapping/>
  </p:clrMapOvr>
  <p:transition spd="med" advClick="0" advTm="5000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102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17" name="Rectangle 16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44600" y="4253865"/>
            <a:ext cx="472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 SAMRIDDHI</a:t>
            </a:r>
            <a:r>
              <a:rPr lang="en-US" sz="36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SINGH</a:t>
            </a:r>
            <a:endParaRPr lang="en-US" sz="28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62620" y="5118100"/>
            <a:ext cx="1625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latin typeface="Leelawadee UI Semilight" pitchFamily="34" charset="-34"/>
              <a:cs typeface="Leelawadee UI Semilight" pitchFamily="34" charset="-34"/>
            </a:endParaRPr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AARYANSH AGARWAL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AVYUKT</a:t>
            </a:r>
            <a:r>
              <a:rPr lang="en-US" sz="36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SONI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apezoid 29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Mathematics Olympiad</a:t>
            </a:r>
          </a:p>
        </p:txBody>
      </p:sp>
      <p:cxnSp>
        <p:nvCxnSpPr>
          <p:cNvPr id="32" name="Straight Connector 31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1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216900" y="4253865"/>
            <a:ext cx="3975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SHOURYA SINGH</a:t>
            </a:r>
            <a:endParaRPr lang="en-US" sz="24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318500" y="5018314"/>
            <a:ext cx="387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TUSHAR SAHU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166100" y="3460932"/>
            <a:ext cx="4025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PRAKHAR GUPTA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622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KHUSH KESHWANI</a:t>
            </a:r>
            <a:endParaRPr lang="en-US" sz="28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</a:t>
            </a:r>
            <a:r>
              <a:rPr lang="en-US" sz="3200" b="1" spc="-15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OORVI SAXENA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5826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SHASHTI  CHANDRAKAR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3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4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001000" y="3460932"/>
            <a:ext cx="4191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VIBHOR CHHARA</a:t>
            </a:r>
          </a:p>
        </p:txBody>
      </p:sp>
      <p:pic>
        <p:nvPicPr>
          <p:cNvPr id="48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50" name="Rectangle 49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rapezoid 50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Mathematics Olympiad</a:t>
            </a:r>
          </a:p>
        </p:txBody>
      </p:sp>
      <p:cxnSp>
        <p:nvCxnSpPr>
          <p:cNvPr id="53" name="Straight Connector 52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6719" y="1884988"/>
            <a:ext cx="5571076" cy="33547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6600" b="1" dirty="0">
                <a:ln w="18000">
                  <a:noFill/>
                  <a:prstDash val="solid"/>
                  <a:miter lim="800000"/>
                </a:ln>
                <a:solidFill>
                  <a:srgbClr val="FFC000"/>
                </a:solidFill>
                <a:latin typeface="Lato Black" pitchFamily="34" charset="0"/>
                <a:ea typeface="Calibri" pitchFamily="34" charset="0"/>
                <a:cs typeface="Calibri" pitchFamily="34" charset="0"/>
              </a:rPr>
              <a:t>MILE STONE ACADEMY</a:t>
            </a:r>
            <a:endParaRPr lang="en-US" sz="6600" dirty="0">
              <a:solidFill>
                <a:srgbClr val="FFC000"/>
              </a:solidFill>
              <a:latin typeface="Lato Black" pitchFamily="34" charset="0"/>
            </a:endParaRPr>
          </a:p>
          <a:p>
            <a:endParaRPr lang="en-US" sz="8000" b="1" dirty="0">
              <a:ln w="18000">
                <a:noFill/>
                <a:prstDash val="solid"/>
                <a:miter lim="800000"/>
              </a:ln>
              <a:solidFill>
                <a:srgbClr val="00B050"/>
              </a:solidFill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sp>
        <p:nvSpPr>
          <p:cNvPr id="9" name="Isosceles Triangle 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rot="11730591">
            <a:off x="11822264" y="3513908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/>
          <p:cNvSpPr/>
          <p:nvPr/>
        </p:nvSpPr>
        <p:spPr>
          <a:xfrm rot="688726">
            <a:off x="58963" y="933448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xagon 12"/>
          <p:cNvSpPr/>
          <p:nvPr/>
        </p:nvSpPr>
        <p:spPr>
          <a:xfrm rot="850467">
            <a:off x="-324280" y="4243201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/>
          <p:cNvSpPr/>
          <p:nvPr/>
        </p:nvSpPr>
        <p:spPr>
          <a:xfrm rot="13300991">
            <a:off x="-271272" y="57235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xagon 14"/>
          <p:cNvSpPr/>
          <p:nvPr/>
        </p:nvSpPr>
        <p:spPr>
          <a:xfrm rot="20531336">
            <a:off x="11733658" y="1036044"/>
            <a:ext cx="419100" cy="38894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/>
          <p:cNvSpPr/>
          <p:nvPr/>
        </p:nvSpPr>
        <p:spPr>
          <a:xfrm rot="20948699">
            <a:off x="771313" y="410066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/>
          <p:cNvSpPr/>
          <p:nvPr/>
        </p:nvSpPr>
        <p:spPr>
          <a:xfrm rot="850209">
            <a:off x="1223447" y="837228"/>
            <a:ext cx="144400" cy="11986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/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Hexagon 20"/>
          <p:cNvSpPr/>
          <p:nvPr/>
        </p:nvSpPr>
        <p:spPr>
          <a:xfrm rot="20531336">
            <a:off x="8234242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/>
          <p:cNvCxnSpPr/>
          <p:nvPr/>
        </p:nvCxnSpPr>
        <p:spPr>
          <a:xfrm flipV="1">
            <a:off x="405946" y="6222093"/>
            <a:ext cx="11219543" cy="1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675085" y="5558971"/>
            <a:ext cx="711201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5884976" y="6095999"/>
            <a:ext cx="303893" cy="30241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912644" y="6122194"/>
            <a:ext cx="249288" cy="250031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5984081" y="6203156"/>
            <a:ext cx="97631" cy="9286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978393" y="5103674"/>
            <a:ext cx="604774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5400" b="1" dirty="0">
                <a:ln w="18000">
                  <a:noFill/>
                  <a:prstDash val="solid"/>
                  <a:miter lim="800000"/>
                </a:ln>
                <a:solidFill>
                  <a:srgbClr val="00B0F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WELCOMES </a:t>
            </a:r>
            <a:r>
              <a:rPr lang="en-US" sz="5400" b="1" dirty="0" smtClean="0">
                <a:ln w="18000">
                  <a:noFill/>
                  <a:prstDash val="solid"/>
                  <a:miter lim="800000"/>
                </a:ln>
                <a:solidFill>
                  <a:srgbClr val="00B0F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YOU TO </a:t>
            </a:r>
            <a:endParaRPr lang="en-US" sz="5400" b="1" dirty="0">
              <a:ln w="18000">
                <a:noFill/>
                <a:prstDash val="solid"/>
                <a:miter lim="800000"/>
              </a:ln>
              <a:solidFill>
                <a:srgbClr val="00B0F0"/>
              </a:solidFill>
              <a:latin typeface="Calibri" pitchFamily="34" charset="0"/>
              <a:ea typeface="Calibri" pitchFamily="34" charset="0"/>
              <a:cs typeface="Calibri" pitchFamily="34" charset="0"/>
            </a:endParaRPr>
          </a:p>
          <a:p>
            <a:pPr algn="r"/>
            <a:endParaRPr lang="en-US" sz="5400" dirty="0"/>
          </a:p>
        </p:txBody>
      </p:sp>
      <p:sp>
        <p:nvSpPr>
          <p:cNvPr id="31" name="Rounded Rectangle 30"/>
          <p:cNvSpPr/>
          <p:nvPr/>
        </p:nvSpPr>
        <p:spPr>
          <a:xfrm>
            <a:off x="-184558" y="1694576"/>
            <a:ext cx="302004" cy="237408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4362914" y="-52375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/>
          <p:cNvSpPr/>
          <p:nvPr/>
        </p:nvSpPr>
        <p:spPr>
          <a:xfrm rot="11730591">
            <a:off x="10045805" y="8490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Hexagon 24"/>
          <p:cNvSpPr/>
          <p:nvPr/>
        </p:nvSpPr>
        <p:spPr>
          <a:xfrm rot="20531336">
            <a:off x="6605467" y="55575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9698882"/>
      </p:ext>
    </p:extLst>
  </p:cSld>
  <p:clrMapOvr>
    <a:masterClrMapping/>
  </p:clrMapOvr>
  <p:transition spd="med" advClick="0" advTm="4000"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ANSH</a:t>
            </a:r>
            <a:r>
              <a:rPr lang="en-US" sz="3200" b="1" spc="-15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BHARTIYA</a:t>
            </a:r>
            <a:r>
              <a:rPr lang="en-US" sz="3200" b="1" spc="-15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	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62620" y="5118100"/>
            <a:ext cx="1625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latin typeface="Leelawadee UI Semilight" pitchFamily="34" charset="-34"/>
              <a:cs typeface="Leelawadee UI Semilight" pitchFamily="34" charset="-34"/>
            </a:endParaRPr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AADITRI  AGARWAL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ALEENA MANOJ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5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6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734300" y="4253865"/>
            <a:ext cx="4457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ABHIRAJ THAKUR</a:t>
            </a:r>
            <a:endParaRPr lang="en-US" sz="24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581900" y="5018314"/>
            <a:ext cx="4610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ATHARVA AGARWAL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683500" y="3460932"/>
            <a:ext cx="450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ISHIKA KESHWANI</a:t>
            </a:r>
          </a:p>
        </p:txBody>
      </p:sp>
      <p:pic>
        <p:nvPicPr>
          <p:cNvPr id="5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5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53" name="Rectangle 5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rapezoid 5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Mathematics Olympiad</a:t>
            </a:r>
          </a:p>
        </p:txBody>
      </p:sp>
      <p:cxnSp>
        <p:nvCxnSpPr>
          <p:cNvPr id="56" name="Straight Connector 5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</a:t>
            </a:r>
            <a:r>
              <a:rPr lang="en-US" sz="3200" b="1" spc="-15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MANU SAHU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</a:t>
            </a:r>
            <a:r>
              <a:rPr lang="en-US" sz="3200" b="1" spc="-15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MOKSHIKA SAHU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886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OJAS CHANDRAKAR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7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8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467600" y="4253865"/>
            <a:ext cx="472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DRON ADITYA SAHU</a:t>
            </a:r>
            <a:endParaRPr lang="en-US" sz="24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467600" y="5018314"/>
            <a:ext cx="472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ANSH DUTT KHOLIYA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518400" y="3460932"/>
            <a:ext cx="467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M. PRATHMESH</a:t>
            </a:r>
          </a:p>
        </p:txBody>
      </p:sp>
      <p:pic>
        <p:nvPicPr>
          <p:cNvPr id="39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0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1" name="Rectangle 40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rapezoid 44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Mathematics Olympiad</a:t>
            </a:r>
          </a:p>
        </p:txBody>
      </p:sp>
      <p:cxnSp>
        <p:nvCxnSpPr>
          <p:cNvPr id="47" name="Straight Connector 46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660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ABHIGYAN BADKUR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SHUBHI PARAKH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SWAYAM SAHU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9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10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543800" y="4253865"/>
            <a:ext cx="464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YASHWI DEWANGAN</a:t>
            </a:r>
            <a:endParaRPr lang="en-US" sz="24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708900" y="5018314"/>
            <a:ext cx="4483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HARSHITA VERMA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645400" y="3460932"/>
            <a:ext cx="4546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KHUSHI</a:t>
            </a:r>
          </a:p>
        </p:txBody>
      </p:sp>
      <p:pic>
        <p:nvPicPr>
          <p:cNvPr id="39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0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1" name="Rectangle 40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rapezoid 44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Mathematics Olympiad</a:t>
            </a:r>
          </a:p>
        </p:txBody>
      </p:sp>
      <p:cxnSp>
        <p:nvCxnSpPr>
          <p:cNvPr id="47" name="Straight Connector 46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ANKITA PARKAR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2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3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537302" y="3460932"/>
            <a:ext cx="36546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OORVI SAXENA</a:t>
            </a:r>
          </a:p>
        </p:txBody>
      </p:sp>
      <p:pic>
        <p:nvPicPr>
          <p:cNvPr id="34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3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0" name="Rectangle 39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rapezoid 40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English Olympiad</a:t>
            </a:r>
          </a:p>
        </p:txBody>
      </p:sp>
      <p:cxnSp>
        <p:nvCxnSpPr>
          <p:cNvPr id="43" name="Straight Connector 42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SONAKSHI GUPTA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ADRIJA SAHU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ANIKA ROY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5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6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845300" y="3460932"/>
            <a:ext cx="5346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ISHAQ AHMED SIDDIQUE</a:t>
            </a:r>
          </a:p>
        </p:txBody>
      </p:sp>
      <p:pic>
        <p:nvPicPr>
          <p:cNvPr id="34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3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0" name="Rectangle 39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rapezoid 40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English Olympiad</a:t>
            </a:r>
          </a:p>
        </p:txBody>
      </p:sp>
      <p:cxnSp>
        <p:nvCxnSpPr>
          <p:cNvPr id="43" name="Straight Connector 42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 </a:t>
            </a:r>
            <a:r>
              <a:rPr lang="en-US" sz="2800" b="1" spc="-15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DIKSHA VERMA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MANU SAHU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7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8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962900" y="3460932"/>
            <a:ext cx="4229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M. PRATHMESH</a:t>
            </a:r>
          </a:p>
        </p:txBody>
      </p:sp>
      <p:pic>
        <p:nvPicPr>
          <p:cNvPr id="34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3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0" name="Rectangle 39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rapezoid 40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English Olympiad</a:t>
            </a:r>
          </a:p>
        </p:txBody>
      </p:sp>
      <p:cxnSp>
        <p:nvCxnSpPr>
          <p:cNvPr id="43" name="Straight Connector 42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22101" y="3487195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AVYUKT SONI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1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3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78401" y="34583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LAKSHAY KUMAR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34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3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1" name="Rectangle 40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rapezoid 41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Science Olympiad</a:t>
            </a:r>
          </a:p>
        </p:txBody>
      </p:sp>
      <p:cxnSp>
        <p:nvCxnSpPr>
          <p:cNvPr id="44" name="Straight Connector 43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70927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DUPESH KUMAR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35376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AASHI GAUTAM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77994"/>
            <a:ext cx="488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SAUBHAGYA YADAV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5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6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50100" y="4302125"/>
            <a:ext cx="5041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ATHARAV YENDE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15413" y="506657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POORVA VAISHNAV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78401" y="35091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ANSHRUTA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Science Olympiad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CHESHTA RAHUL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5352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SHOURYA DEWANGAN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MOKSHIKA SAHU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7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8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50100" y="4251325"/>
            <a:ext cx="5041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M.PRATHMESH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15413" y="501577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SHASHWAT KU. SAHU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78401" y="34583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ANSH DUTT KHOLIYA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Science Olympiad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SWAYAM SAHU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TANJEET SAINI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855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ABHIGYAN BADKUR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9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10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50100" y="4261485"/>
            <a:ext cx="5041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PREKSHA JAIN 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021287" y="5025934"/>
            <a:ext cx="5170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ISHANYA DESHLAHRA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78401" y="346855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KHUSHI   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Science Olympiad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2900" y="3443456"/>
            <a:ext cx="6931354" cy="323165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r>
              <a:rPr lang="en-US" sz="6600" b="1" dirty="0" smtClean="0">
                <a:ln w="18000">
                  <a:noFill/>
                  <a:prstDash val="solid"/>
                  <a:miter lim="800000"/>
                </a:ln>
                <a:solidFill>
                  <a:srgbClr val="FFC000"/>
                </a:solidFill>
                <a:latin typeface="Lato Black" pitchFamily="34" charset="0"/>
                <a:ea typeface="Calibri" pitchFamily="34" charset="0"/>
                <a:cs typeface="Calibri" pitchFamily="34" charset="0"/>
              </a:rPr>
              <a:t>ACHIEVEMENTS </a:t>
            </a:r>
            <a:r>
              <a:rPr lang="en-US" sz="6600" b="1" dirty="0">
                <a:ln w="18000">
                  <a:noFill/>
                  <a:prstDash val="solid"/>
                  <a:miter lim="800000"/>
                </a:ln>
                <a:solidFill>
                  <a:srgbClr val="FFC000"/>
                </a:solidFill>
                <a:latin typeface="Lato Black" pitchFamily="34" charset="0"/>
                <a:ea typeface="Calibri" pitchFamily="34" charset="0"/>
                <a:cs typeface="Calibri" pitchFamily="34" charset="0"/>
              </a:rPr>
              <a:t>SECTION</a:t>
            </a:r>
            <a:endParaRPr lang="en-US" sz="6600" dirty="0">
              <a:solidFill>
                <a:srgbClr val="FFC000"/>
              </a:solidFill>
              <a:latin typeface="Lato Black" pitchFamily="34" charset="0"/>
            </a:endParaRPr>
          </a:p>
          <a:p>
            <a:endParaRPr lang="en-US" sz="7200" b="1" dirty="0">
              <a:ln w="18000">
                <a:noFill/>
                <a:prstDash val="solid"/>
                <a:miter lim="800000"/>
              </a:ln>
              <a:solidFill>
                <a:srgbClr val="00B050"/>
              </a:solidFill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sp>
        <p:nvSpPr>
          <p:cNvPr id="5" name="Flowchart: Alternate Process 4"/>
          <p:cNvSpPr/>
          <p:nvPr/>
        </p:nvSpPr>
        <p:spPr>
          <a:xfrm>
            <a:off x="-238125" y="3143250"/>
            <a:ext cx="476250" cy="3200400"/>
          </a:xfrm>
          <a:prstGeom prst="flowChartAlternateProcess">
            <a:avLst/>
          </a:prstGeom>
          <a:ln>
            <a:noFill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Isosceles Triangle 6"/>
          <p:cNvSpPr/>
          <p:nvPr/>
        </p:nvSpPr>
        <p:spPr>
          <a:xfrm rot="11730591">
            <a:off x="11822264" y="3513908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/>
          <p:cNvSpPr/>
          <p:nvPr/>
        </p:nvSpPr>
        <p:spPr>
          <a:xfrm rot="20531336">
            <a:off x="11733658" y="1036044"/>
            <a:ext cx="419100" cy="38894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xagon 10"/>
          <p:cNvSpPr/>
          <p:nvPr/>
        </p:nvSpPr>
        <p:spPr>
          <a:xfrm rot="20948699">
            <a:off x="771313" y="410066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/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/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/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Hexagon 14"/>
          <p:cNvSpPr/>
          <p:nvPr/>
        </p:nvSpPr>
        <p:spPr>
          <a:xfrm rot="20531336">
            <a:off x="8234242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/>
          <p:cNvSpPr/>
          <p:nvPr/>
        </p:nvSpPr>
        <p:spPr>
          <a:xfrm rot="850467">
            <a:off x="4362914" y="-52375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/>
          <p:nvPr/>
        </p:nvSpPr>
        <p:spPr>
          <a:xfrm rot="11730591">
            <a:off x="10045805" y="8490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/>
          <p:cNvSpPr/>
          <p:nvPr/>
        </p:nvSpPr>
        <p:spPr>
          <a:xfrm rot="20531336">
            <a:off x="6605467" y="55575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9698882"/>
      </p:ext>
    </p:extLst>
  </p:cSld>
  <p:clrMapOvr>
    <a:masterClrMapping/>
  </p:clrMapOvr>
  <p:transition spd="med" advClick="0" advTm="4000"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72901" y="3460932"/>
            <a:ext cx="497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AARYANSH AGARWAL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1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2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78401" y="346855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KOESHA TIKARIHA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50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51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52" name="Rectangle 51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Trapezoid 52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GK Olympiad</a:t>
            </a:r>
          </a:p>
        </p:txBody>
      </p:sp>
      <p:cxnSp>
        <p:nvCxnSpPr>
          <p:cNvPr id="55" name="Straight Connector 54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55648" y="3495437"/>
            <a:ext cx="497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KHUSH KESHWANI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3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5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50100" y="4251325"/>
            <a:ext cx="5041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ANIKA ROY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15413" y="501577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INAAYA KHAN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78401" y="34583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AKSHITA VERMA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2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3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4" name="Rectangle 43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rapezoid 44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GK Olympiad</a:t>
            </a:r>
          </a:p>
        </p:txBody>
      </p:sp>
      <p:cxnSp>
        <p:nvCxnSpPr>
          <p:cNvPr id="47" name="Straight Connector 46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5633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AARNA AGARWAL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JAYAN VERMA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55648" y="3495437"/>
            <a:ext cx="497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MOKSHIKA SAHU 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7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8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78401" y="34583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SANSKRUTI JENA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GK Olympiad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55648" y="3495437"/>
            <a:ext cx="497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KHUSH KESHWANI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3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5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78401" y="34583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ALEENA MANOJ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067550" y="215051"/>
            <a:ext cx="5276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Social Studies Olympiad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55648" y="3495437"/>
            <a:ext cx="497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CHESHTA RAHUL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7</a:t>
            </a: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7067550" y="215051"/>
            <a:ext cx="5276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Social Studies Olympiad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95350" y="161925"/>
            <a:ext cx="4212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292929"/>
                </a:solidFill>
                <a:latin typeface="Lato Black" pitchFamily="34" charset="0"/>
              </a:rPr>
              <a:t>SCIENCE  OLYMPIAD</a:t>
            </a:r>
            <a:endParaRPr lang="en-US" sz="3200" b="1" dirty="0">
              <a:solidFill>
                <a:srgbClr val="292929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Table 16"/>
          <p:cNvGraphicFramePr>
            <a:graphicFrameLocks noGrp="1"/>
          </p:cNvGraphicFramePr>
          <p:nvPr/>
        </p:nvGraphicFramePr>
        <p:xfrm>
          <a:off x="1289050" y="1748366"/>
          <a:ext cx="9764785" cy="42746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3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4865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096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27587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AADYA TAMRAKAR 	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KOESHA TIKARINA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AAROSHI PANDEY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400" b="1" baseline="30000" dirty="0" smtClean="0">
                          <a:solidFill>
                            <a:schemeClr val="bg1"/>
                          </a:solidFill>
                        </a:rPr>
                        <a:t>nd</a:t>
                      </a: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RIANSHI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DIXIT 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AAHIL SABRY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LEVEL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ARIV SINGH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29" name="Rectangle 28"/>
          <p:cNvSpPr/>
          <p:nvPr/>
        </p:nvSpPr>
        <p:spPr>
          <a:xfrm>
            <a:off x="0" y="-226502"/>
            <a:ext cx="12192000" cy="864678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rapezoid 29"/>
          <p:cNvSpPr/>
          <p:nvPr/>
        </p:nvSpPr>
        <p:spPr>
          <a:xfrm>
            <a:off x="-534737" y="-266875"/>
            <a:ext cx="5631543" cy="1143176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 rot="16200000" flipV="1">
            <a:off x="4358068" y="52767"/>
            <a:ext cx="1276522" cy="332443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5030132" y="-209725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630206" y="1677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554006" y="350153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592241" y="-154672"/>
            <a:ext cx="8799874" cy="830997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Lato Black" pitchFamily="34" charset="0"/>
              </a:rPr>
              <a:t>SPELL BEE</a:t>
            </a:r>
          </a:p>
        </p:txBody>
      </p:sp>
    </p:spTree>
  </p:cSld>
  <p:clrMapOvr>
    <a:masterClrMapping/>
  </p:clrMapOvr>
  <p:transition spd="med" advClick="0" advTm="8000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5" name="Table 34"/>
          <p:cNvGraphicFramePr>
            <a:graphicFrameLocks noGrp="1"/>
          </p:cNvGraphicFramePr>
          <p:nvPr/>
        </p:nvGraphicFramePr>
        <p:xfrm>
          <a:off x="1289050" y="1748366"/>
          <a:ext cx="9764785" cy="42746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3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4865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096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27587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AADYA TAMRAKAR 	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INTERSCHOOL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KOESHA TIKARINA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INTERSCHOOL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RIANSHI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DIXIT 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INTERSCHOOL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ARIV SINGH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INTERSCHOOL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RIANSHI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DIXIT 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16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STATE 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RIANSHI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DIXIT 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59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NATIONAL 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30" name="Rectangle 29"/>
          <p:cNvSpPr/>
          <p:nvPr/>
        </p:nvSpPr>
        <p:spPr>
          <a:xfrm>
            <a:off x="0" y="-226502"/>
            <a:ext cx="12192000" cy="864678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rapezoid 30"/>
          <p:cNvSpPr/>
          <p:nvPr/>
        </p:nvSpPr>
        <p:spPr>
          <a:xfrm>
            <a:off x="-534737" y="-266875"/>
            <a:ext cx="5631543" cy="1143176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/>
          <p:nvPr/>
        </p:nvCxnSpPr>
        <p:spPr>
          <a:xfrm rot="16200000" flipV="1">
            <a:off x="4358068" y="52767"/>
            <a:ext cx="1276522" cy="332443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5030132" y="-209725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630206" y="1677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554006" y="350153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592241" y="-154672"/>
            <a:ext cx="8799874" cy="830997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Lato Black" pitchFamily="34" charset="0"/>
              </a:rPr>
              <a:t>SPELL BEE</a:t>
            </a:r>
          </a:p>
        </p:txBody>
      </p:sp>
    </p:spTree>
  </p:cSld>
  <p:clrMapOvr>
    <a:masterClrMapping/>
  </p:clrMapOvr>
  <p:transition spd="med" advClick="0" advTm="8000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5" name="Table 34"/>
          <p:cNvGraphicFramePr>
            <a:graphicFrameLocks noGrp="1"/>
          </p:cNvGraphicFramePr>
          <p:nvPr/>
        </p:nvGraphicFramePr>
        <p:xfrm>
          <a:off x="1289050" y="1748366"/>
          <a:ext cx="9764785" cy="42746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3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4865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096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27587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Y. LAKSHITA	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KABIR BANSAL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DARSHIT AGARWAL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KIYARA RATHOD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SAMRIDDHI VAISHNAV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AVYUKT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SONI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30" name="Rectangle 29"/>
          <p:cNvSpPr/>
          <p:nvPr/>
        </p:nvSpPr>
        <p:spPr>
          <a:xfrm>
            <a:off x="0" y="-226502"/>
            <a:ext cx="12192000" cy="864678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rapezoid 30"/>
          <p:cNvSpPr/>
          <p:nvPr/>
        </p:nvSpPr>
        <p:spPr>
          <a:xfrm>
            <a:off x="-534737" y="-266875"/>
            <a:ext cx="5631543" cy="1143176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/>
          <p:nvPr/>
        </p:nvCxnSpPr>
        <p:spPr>
          <a:xfrm rot="16200000" flipV="1">
            <a:off x="4358068" y="52767"/>
            <a:ext cx="1276522" cy="332443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5030132" y="-209725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630206" y="1677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554006" y="350153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592241" y="-154672"/>
            <a:ext cx="8799874" cy="830997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Lato Black" pitchFamily="34" charset="0"/>
              </a:rPr>
              <a:t>SPELL BEE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00850" y="-209550"/>
            <a:ext cx="4581525" cy="707886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Lato Black" pitchFamily="34" charset="0"/>
              </a:rPr>
              <a:t>Handwriting</a:t>
            </a:r>
            <a:endParaRPr lang="en-US" sz="4000" b="1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5" name="Table 34"/>
          <p:cNvGraphicFramePr>
            <a:graphicFrameLocks noGrp="1"/>
          </p:cNvGraphicFramePr>
          <p:nvPr/>
        </p:nvGraphicFramePr>
        <p:xfrm>
          <a:off x="1289050" y="1748366"/>
          <a:ext cx="9764785" cy="48781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3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4865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096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27587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AYESHA SIDDIQUI	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JEHAB SIDDIQUI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SOMPALLY HAYAN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GULAFSHA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ALI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4A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VARISHTHA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ARCHIT SAHU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AADISHREE TIWARI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LEVEL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30" name="Rectangle 29"/>
          <p:cNvSpPr/>
          <p:nvPr/>
        </p:nvSpPr>
        <p:spPr>
          <a:xfrm>
            <a:off x="0" y="-226502"/>
            <a:ext cx="12192000" cy="864678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rapezoid 30"/>
          <p:cNvSpPr/>
          <p:nvPr/>
        </p:nvSpPr>
        <p:spPr>
          <a:xfrm>
            <a:off x="-534737" y="-266875"/>
            <a:ext cx="5631543" cy="1143176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/>
          <p:nvPr/>
        </p:nvCxnSpPr>
        <p:spPr>
          <a:xfrm rot="16200000" flipV="1">
            <a:off x="4358068" y="52767"/>
            <a:ext cx="1276522" cy="332443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5030132" y="-209725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630206" y="1677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554006" y="350153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592241" y="-154672"/>
            <a:ext cx="8799874" cy="830997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Lato Black" pitchFamily="34" charset="0"/>
              </a:rPr>
              <a:t>SPELL BEE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800850" y="-209550"/>
            <a:ext cx="4581525" cy="707886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Lato Black" pitchFamily="34" charset="0"/>
              </a:rPr>
              <a:t>Handwriting</a:t>
            </a:r>
            <a:endParaRPr lang="en-US" sz="4000" b="1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13399" y="725997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7259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71157"/>
            <a:ext cx="12192000" cy="995057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600825" y="-378904"/>
            <a:ext cx="6038850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6943725" y="-207457"/>
            <a:ext cx="5572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292929"/>
                </a:solidFill>
                <a:latin typeface="Bahnschrift" pitchFamily="34" charset="0"/>
              </a:rPr>
              <a:t>Aptitude And Reasoning Olympiad</a:t>
            </a:r>
            <a:endParaRPr lang="en-US" sz="3600" b="1" dirty="0">
              <a:solidFill>
                <a:srgbClr val="292929"/>
              </a:solidFill>
              <a:latin typeface="Bahnschrift" pitchFamily="34" charset="0"/>
            </a:endParaRP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5992815" y="124334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086475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734049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524499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Table 27"/>
          <p:cNvGraphicFramePr>
            <a:graphicFrameLocks noGrp="1"/>
          </p:cNvGraphicFramePr>
          <p:nvPr/>
        </p:nvGraphicFramePr>
        <p:xfrm>
          <a:off x="1275126" y="1979801"/>
          <a:ext cx="9764785" cy="12568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AADITRI AGARWAL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390525" y="0"/>
            <a:ext cx="560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HUMMING BIRD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 descr="achievment 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2641600" y="2463800"/>
            <a:ext cx="6464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n w="19050">
                  <a:solidFill>
                    <a:schemeClr val="bg1">
                      <a:lumMod val="75000"/>
                    </a:schemeClr>
                  </a:solidFill>
                </a:ln>
                <a:blipFill>
                  <a:blip r:embed="rId3"/>
                  <a:tile tx="0" ty="0" sx="100000" sy="100000" flip="none" algn="tl"/>
                </a:blipFill>
                <a:latin typeface="Lato Black" pitchFamily="34" charset="0"/>
              </a:rPr>
              <a:t>SPORTS ACHIEVEMENT</a:t>
            </a:r>
          </a:p>
        </p:txBody>
      </p:sp>
    </p:spTree>
  </p:cSld>
  <p:clrMapOvr>
    <a:masterClrMapping/>
  </p:clrMapOvr>
  <p:transition spd="med" advClick="0" advTm="5000">
    <p:fad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Table 27"/>
          <p:cNvGraphicFramePr>
            <a:graphicFrameLocks noGrp="1"/>
          </p:cNvGraphicFramePr>
          <p:nvPr/>
        </p:nvGraphicFramePr>
        <p:xfrm>
          <a:off x="1275126" y="1979801"/>
          <a:ext cx="9764785" cy="12568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ALEENA MANOJ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30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13399" y="725997"/>
            <a:ext cx="578199" cy="815975"/>
          </a:xfrm>
          <a:prstGeom prst="rect">
            <a:avLst/>
          </a:prstGeom>
          <a:noFill/>
        </p:spPr>
      </p:pic>
      <p:pic>
        <p:nvPicPr>
          <p:cNvPr id="31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725997"/>
            <a:ext cx="425919" cy="584200"/>
          </a:xfrm>
          <a:prstGeom prst="rect">
            <a:avLst/>
          </a:prstGeom>
          <a:noFill/>
        </p:spPr>
      </p:pic>
      <p:sp>
        <p:nvSpPr>
          <p:cNvPr id="32" name="Rectangle 31"/>
          <p:cNvSpPr/>
          <p:nvPr/>
        </p:nvSpPr>
        <p:spPr>
          <a:xfrm>
            <a:off x="0" y="-271157"/>
            <a:ext cx="12192000" cy="995057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rapezoid 32"/>
          <p:cNvSpPr/>
          <p:nvPr/>
        </p:nvSpPr>
        <p:spPr>
          <a:xfrm>
            <a:off x="6600825" y="-378903"/>
            <a:ext cx="6038850" cy="1312354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067550" y="-312232"/>
            <a:ext cx="52482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Bahnschrift" pitchFamily="34" charset="0"/>
              </a:rPr>
              <a:t>Humming Bird English Olympiad</a:t>
            </a:r>
            <a:endParaRPr lang="en-US" sz="3600" b="1" dirty="0">
              <a:latin typeface="Bahnschrift" pitchFamily="34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 rot="5400000">
            <a:off x="5992815" y="10034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6086475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734049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5524499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390525" y="0"/>
            <a:ext cx="560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HUMMING BIRD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Table 27"/>
          <p:cNvGraphicFramePr>
            <a:graphicFrameLocks noGrp="1"/>
          </p:cNvGraphicFramePr>
          <p:nvPr/>
        </p:nvGraphicFramePr>
        <p:xfrm>
          <a:off x="1275126" y="1979801"/>
          <a:ext cx="9764785" cy="12568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SEJAL DAS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29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13399" y="725997"/>
            <a:ext cx="578199" cy="815975"/>
          </a:xfrm>
          <a:prstGeom prst="rect">
            <a:avLst/>
          </a:prstGeom>
          <a:noFill/>
        </p:spPr>
      </p:pic>
      <p:pic>
        <p:nvPicPr>
          <p:cNvPr id="30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725997"/>
            <a:ext cx="425919" cy="584200"/>
          </a:xfrm>
          <a:prstGeom prst="rect">
            <a:avLst/>
          </a:prstGeom>
          <a:noFill/>
        </p:spPr>
      </p:pic>
      <p:sp>
        <p:nvSpPr>
          <p:cNvPr id="31" name="Rectangle 30"/>
          <p:cNvSpPr/>
          <p:nvPr/>
        </p:nvSpPr>
        <p:spPr>
          <a:xfrm>
            <a:off x="0" y="-271157"/>
            <a:ext cx="12192000" cy="995057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rapezoid 31"/>
          <p:cNvSpPr/>
          <p:nvPr/>
        </p:nvSpPr>
        <p:spPr>
          <a:xfrm>
            <a:off x="6391276" y="-378904"/>
            <a:ext cx="6248400" cy="1417129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7010400" y="-216982"/>
            <a:ext cx="55721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Lato Black" pitchFamily="34" charset="0"/>
              </a:rPr>
              <a:t>Humming  Bird  General Knowledge  Olympiad</a:t>
            </a:r>
            <a:endParaRPr lang="en-US" sz="3200" b="1" dirty="0">
              <a:latin typeface="Lato Black" pitchFamily="34" charset="0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5400000">
            <a:off x="13155622" y="1100134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6086475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5734049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524499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390525" y="0"/>
            <a:ext cx="560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HUMMING BIRD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2" name="Table 31"/>
          <p:cNvGraphicFramePr>
            <a:graphicFrameLocks noGrp="1"/>
          </p:cNvGraphicFramePr>
          <p:nvPr/>
        </p:nvGraphicFramePr>
        <p:xfrm>
          <a:off x="1275126" y="1979801"/>
          <a:ext cx="9764785" cy="48781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PRATIK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PATEL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VAIDIK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DIVYANSHI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BHDLLA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ADITI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PRAJAATI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YASHWARDHAN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ANIKA ROY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SAANVI PATEL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pic>
        <p:nvPicPr>
          <p:cNvPr id="28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13399" y="725997"/>
            <a:ext cx="578199" cy="815975"/>
          </a:xfrm>
          <a:prstGeom prst="rect">
            <a:avLst/>
          </a:prstGeom>
          <a:noFill/>
        </p:spPr>
      </p:pic>
      <p:pic>
        <p:nvPicPr>
          <p:cNvPr id="2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725997"/>
            <a:ext cx="425919" cy="584200"/>
          </a:xfrm>
          <a:prstGeom prst="rect">
            <a:avLst/>
          </a:prstGeom>
          <a:noFill/>
        </p:spPr>
      </p:pic>
      <p:sp>
        <p:nvSpPr>
          <p:cNvPr id="30" name="Rectangle 29"/>
          <p:cNvSpPr/>
          <p:nvPr/>
        </p:nvSpPr>
        <p:spPr>
          <a:xfrm>
            <a:off x="0" y="-271157"/>
            <a:ext cx="12192000" cy="995057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rapezoid 30"/>
          <p:cNvSpPr/>
          <p:nvPr/>
        </p:nvSpPr>
        <p:spPr>
          <a:xfrm>
            <a:off x="6600825" y="-378904"/>
            <a:ext cx="6038850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800851" y="-207457"/>
            <a:ext cx="571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Bahnschrift" pitchFamily="34" charset="0"/>
              </a:rPr>
              <a:t>Humming Bird Mathematics Olympiad</a:t>
            </a:r>
            <a:endParaRPr lang="en-US" sz="3600" b="1" dirty="0">
              <a:latin typeface="Bahnschrift" pitchFamily="34" charset="0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5400000">
            <a:off x="5992815" y="124334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6086475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5734049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524499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390525" y="0"/>
            <a:ext cx="560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HUMMING BIRD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8056812" y="221168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HMO</a:t>
            </a:r>
          </a:p>
        </p:txBody>
      </p:sp>
      <p:graphicFrame>
        <p:nvGraphicFramePr>
          <p:cNvPr id="32" name="Table 31"/>
          <p:cNvGraphicFramePr>
            <a:graphicFrameLocks noGrp="1"/>
          </p:cNvGraphicFramePr>
          <p:nvPr/>
        </p:nvGraphicFramePr>
        <p:xfrm>
          <a:off x="1275126" y="1979801"/>
          <a:ext cx="9764785" cy="24639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ABIRA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FATIMA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PRAKHAR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GUPTA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ANSH SAHU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pic>
        <p:nvPicPr>
          <p:cNvPr id="28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13399" y="725997"/>
            <a:ext cx="578199" cy="815975"/>
          </a:xfrm>
          <a:prstGeom prst="rect">
            <a:avLst/>
          </a:prstGeom>
          <a:noFill/>
        </p:spPr>
      </p:pic>
      <p:pic>
        <p:nvPicPr>
          <p:cNvPr id="2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725997"/>
            <a:ext cx="425919" cy="584200"/>
          </a:xfrm>
          <a:prstGeom prst="rect">
            <a:avLst/>
          </a:prstGeom>
          <a:noFill/>
        </p:spPr>
      </p:pic>
      <p:sp>
        <p:nvSpPr>
          <p:cNvPr id="30" name="Rectangle 29"/>
          <p:cNvSpPr/>
          <p:nvPr/>
        </p:nvSpPr>
        <p:spPr>
          <a:xfrm>
            <a:off x="0" y="-271157"/>
            <a:ext cx="12192000" cy="995057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rapezoid 30"/>
          <p:cNvSpPr/>
          <p:nvPr/>
        </p:nvSpPr>
        <p:spPr>
          <a:xfrm>
            <a:off x="6600825" y="-378904"/>
            <a:ext cx="6038850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943725" y="-207457"/>
            <a:ext cx="5572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Bahnschrift" pitchFamily="34" charset="0"/>
              </a:rPr>
              <a:t>Humming Bird Mathematics Olympiad</a:t>
            </a:r>
            <a:endParaRPr lang="en-US" sz="3600" b="1" dirty="0">
              <a:latin typeface="Bahnschrift" pitchFamily="34" charset="0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5400000">
            <a:off x="5992815" y="124334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6086475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5734049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524499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390525" y="0"/>
            <a:ext cx="560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HUMMING BIRD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8056812" y="221168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HSO</a:t>
            </a:r>
          </a:p>
        </p:txBody>
      </p:sp>
      <p:graphicFrame>
        <p:nvGraphicFramePr>
          <p:cNvPr id="32" name="Table 31"/>
          <p:cNvGraphicFramePr>
            <a:graphicFrameLocks noGrp="1"/>
          </p:cNvGraphicFramePr>
          <p:nvPr/>
        </p:nvGraphicFramePr>
        <p:xfrm>
          <a:off x="1275126" y="1979801"/>
          <a:ext cx="9764785" cy="48781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KUNAL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MARKENDY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GAUTAM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TANYA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CHANDRAKAR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YASHWARDHAN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DHANI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HUMNE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ADA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SHAIKH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pic>
        <p:nvPicPr>
          <p:cNvPr id="28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13399" y="725997"/>
            <a:ext cx="578199" cy="815975"/>
          </a:xfrm>
          <a:prstGeom prst="rect">
            <a:avLst/>
          </a:prstGeom>
          <a:noFill/>
        </p:spPr>
      </p:pic>
      <p:pic>
        <p:nvPicPr>
          <p:cNvPr id="2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725997"/>
            <a:ext cx="425919" cy="584200"/>
          </a:xfrm>
          <a:prstGeom prst="rect">
            <a:avLst/>
          </a:prstGeom>
          <a:noFill/>
        </p:spPr>
      </p:pic>
      <p:sp>
        <p:nvSpPr>
          <p:cNvPr id="30" name="Rectangle 29"/>
          <p:cNvSpPr/>
          <p:nvPr/>
        </p:nvSpPr>
        <p:spPr>
          <a:xfrm>
            <a:off x="0" y="-271157"/>
            <a:ext cx="12192000" cy="995057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rapezoid 30"/>
          <p:cNvSpPr/>
          <p:nvPr/>
        </p:nvSpPr>
        <p:spPr>
          <a:xfrm>
            <a:off x="6600825" y="-378904"/>
            <a:ext cx="6038850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943725" y="-207457"/>
            <a:ext cx="5572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Bahnschrift" pitchFamily="34" charset="0"/>
              </a:rPr>
              <a:t>Humming Bird Science Olympiad</a:t>
            </a:r>
            <a:endParaRPr lang="en-US" sz="3600" b="1" dirty="0">
              <a:latin typeface="Bahnschrift" pitchFamily="34" charset="0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5400000">
            <a:off x="5992815" y="124334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6086475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5734049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524499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390525" y="0"/>
            <a:ext cx="560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HUMMING BIRD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62943-thank-you-ppt-template-removeb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800257" y="1491714"/>
            <a:ext cx="7670768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Black" pitchFamily="34" charset="0"/>
              </a:rPr>
              <a:t>THANK</a:t>
            </a:r>
          </a:p>
          <a:p>
            <a:pPr algn="ctr"/>
            <a:r>
              <a:rPr lang="en-US" sz="9600" dirty="0">
                <a:ln w="0"/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Black" pitchFamily="34" charset="0"/>
              </a:rPr>
              <a:t> YOU </a:t>
            </a:r>
          </a:p>
        </p:txBody>
      </p:sp>
    </p:spTree>
    <p:extLst>
      <p:ext uri="{BB962C8B-B14F-4D97-AF65-F5344CB8AC3E}">
        <p14:creationId xmlns:p14="http://schemas.microsoft.com/office/powerpoint/2010/main" xmlns="" val="1917307167"/>
      </p:ext>
    </p:extLst>
  </p:cSld>
  <p:clrMapOvr>
    <a:masterClrMapping/>
  </p:clrMapOvr>
  <p:transition spd="med" advClick="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"/>
            <a:ext cx="12192000" cy="6667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0"/>
            <a:ext cx="10148146" cy="962025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964124" y="253505"/>
            <a:ext cx="1084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  INTER-DISTRICT  CRICKET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0" y="1071781"/>
            <a:ext cx="2281809" cy="1588"/>
          </a:xfrm>
          <a:prstGeom prst="line">
            <a:avLst/>
          </a:prstGeom>
          <a:ln w="5715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53268" y="2333685"/>
            <a:ext cx="926983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</a:rPr>
              <a:t>   NIKHIL KSHATRIYA  		11E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</a:rPr>
              <a:t>   SANIDDHYA SHUKLA 	9E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</a:rPr>
              <a:t>   ANSH AGARWAL		10B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 ABHIST DEWANGAN		9A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 SIDDHARTH JAIN		9B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 KARAN SUNDRANI 		9A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3628" y="1640623"/>
            <a:ext cx="106634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FF00"/>
                </a:solidFill>
                <a:latin typeface="Bahnschrift" pitchFamily="34" charset="0"/>
              </a:rPr>
              <a:t>SATYAM DHRITLAHRE  10E		(MAN OF THE MATCH)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32326" y="123825"/>
            <a:ext cx="36977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SEC – 10, BHILAI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xmlns="" id="{0E6C1A4F-AB4C-BE6B-56CF-17BC4CE7DA2F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xmlns="" id="{C9F34CDC-7E9D-2C2D-6A03-577E7398AA7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xmlns="" id="{E0F58ADF-8118-7B31-96DB-A2E552580A8D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A424D427-D5F1-C949-C59C-72222620A3E8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xmlns="" id="{337B455C-A0C6-D8CC-6D69-84A6E2EF12E2}"/>
              </a:ext>
            </a:extLst>
          </p:cNvPr>
          <p:cNvSpPr/>
          <p:nvPr/>
        </p:nvSpPr>
        <p:spPr>
          <a:xfrm rot="13300991">
            <a:off x="5513155" y="8934437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D4EDB4EC-6E23-837E-D445-B535E06724A7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xmlns="" id="{A87CCB82-B158-4E16-9299-777346B579F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xmlns="" id="{F51D3E2D-ADBF-C112-00F9-C563DAC722DF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xmlns="" id="{FFA7BEE2-0DCC-6215-6ADA-89E0EFAC726B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78126" y="1351946"/>
            <a:ext cx="926983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2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SWASTIK SHUKLA	  	9F</a:t>
            </a: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2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SACHIN KUMAR		  	8D</a:t>
            </a: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2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CHANDRANSH YADAV  	9A </a:t>
            </a: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2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YUG KHAR 		  	</a:t>
            </a:r>
            <a:r>
              <a:rPr lang="en-US" sz="3200" b="1" dirty="0" smtClean="0">
                <a:blipFill>
                  <a:blip r:embed="rId2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9E</a:t>
            </a:r>
            <a:endParaRPr lang="en-US" sz="3200" b="1" dirty="0">
              <a:blipFill>
                <a:blip r:embed="rId2"/>
                <a:tile tx="0" ty="0" sx="100000" sy="100000" flip="none" algn="tl"/>
              </a:blipFill>
              <a:latin typeface="Bahnschrift" pitchFamily="34" charset="0"/>
              <a:ea typeface="Gadugi" pitchFamily="34" charset="0"/>
            </a:endParaRP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2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LAKSHYA TAPADIYA	  	9B</a:t>
            </a: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2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NISHANT NAGPURE	  	9E</a:t>
            </a: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2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ISHAAN 			  	9D</a:t>
            </a:r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xmlns="" id="{474FC149-E84E-1E36-96C4-CD07DF6FC91F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xmlns="" id="{06649035-21B2-6292-E57F-367C1E69E639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xmlns="" id="{48336C33-5E0D-7C5E-3D88-C1F2F5D4E50F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xmlns="" id="{A3BB40D2-7A18-D1AD-8088-FDA9C3709E43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xmlns="" id="{C3FA9D63-3544-F3CA-C388-BE04BE335C67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xmlns="" id="{CB053C75-7AF4-9F22-73A2-6765B8E556E2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xmlns="" id="{C18C45EF-E19A-CECC-EFF2-C9C7A824D9C6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xmlns="" id="{6B3AC4E2-72F9-4720-6A55-928F7F902C55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0" y="1"/>
            <a:ext cx="12192000" cy="6667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apezoid 21"/>
          <p:cNvSpPr/>
          <p:nvPr/>
        </p:nvSpPr>
        <p:spPr>
          <a:xfrm flipV="1">
            <a:off x="-1166070" y="0"/>
            <a:ext cx="10148146" cy="962025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-964124" y="253505"/>
            <a:ext cx="1084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3"/>
                  <a:tile tx="0" ty="0" sx="100000" sy="100000" flip="none" algn="tl"/>
                </a:blipFill>
                <a:latin typeface="Lato Black" pitchFamily="34" charset="0"/>
              </a:rPr>
              <a:t>  INTER-DISTRICT  CRICKET  TOURNAMENT</a:t>
            </a:r>
          </a:p>
        </p:txBody>
      </p:sp>
      <p:cxnSp>
        <p:nvCxnSpPr>
          <p:cNvPr id="26" name="Straight Connector 25"/>
          <p:cNvCxnSpPr/>
          <p:nvPr/>
        </p:nvCxnSpPr>
        <p:spPr>
          <a:xfrm rot="10800000">
            <a:off x="0" y="1071781"/>
            <a:ext cx="2281809" cy="1588"/>
          </a:xfrm>
          <a:prstGeom prst="line">
            <a:avLst/>
          </a:prstGeom>
          <a:ln w="5715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732326" y="123825"/>
            <a:ext cx="36977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3"/>
                  <a:tile tx="0" ty="0" sx="100000" sy="100000" flip="none" algn="tl"/>
                </a:blipFill>
                <a:latin typeface="Lato Black" pitchFamily="34" charset="0"/>
              </a:rPr>
              <a:t>SEC – 10, BHILAI</a:t>
            </a:r>
          </a:p>
        </p:txBody>
      </p:sp>
    </p:spTree>
  </p:cSld>
  <p:clrMapOvr>
    <a:masterClrMapping/>
  </p:clrMapOvr>
  <p:transition spd="med" advClick="0" advTm="800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7524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190500" y="1119406"/>
            <a:ext cx="2281809" cy="1588"/>
          </a:xfrm>
          <a:prstGeom prst="line">
            <a:avLst/>
          </a:prstGeom>
          <a:ln w="5715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659176" y="2875946"/>
            <a:ext cx="92698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4000" b="1" dirty="0">
                <a:blipFill>
                  <a:blip r:embed="rId2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SATYAM DHRITLAHRE</a:t>
            </a:r>
          </a:p>
          <a:p>
            <a:pPr marL="971550" lvl="1" indent="-514350">
              <a:lnSpc>
                <a:spcPct val="150000"/>
              </a:lnSpc>
            </a:pPr>
            <a:r>
              <a:rPr lang="en-US" sz="4000" b="1" dirty="0">
                <a:blipFill>
                  <a:blip r:embed="rId2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	  </a:t>
            </a:r>
            <a:r>
              <a:rPr lang="en-US" sz="4000" b="1" dirty="0">
                <a:solidFill>
                  <a:srgbClr val="FFFF00"/>
                </a:solidFill>
                <a:latin typeface="Bahnschrift" pitchFamily="34" charset="0"/>
                <a:ea typeface="Gadugi" pitchFamily="34" charset="0"/>
              </a:rPr>
              <a:t>MAN OF THE MATCH</a:t>
            </a:r>
          </a:p>
        </p:txBody>
      </p:sp>
      <p:sp>
        <p:nvSpPr>
          <p:cNvPr id="9" name="Trapezoid 8"/>
          <p:cNvSpPr/>
          <p:nvPr/>
        </p:nvSpPr>
        <p:spPr>
          <a:xfrm flipV="1">
            <a:off x="-1166071" y="0"/>
            <a:ext cx="8052645" cy="1009650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10800000" flipV="1">
            <a:off x="4509651" y="114300"/>
            <a:ext cx="102021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3"/>
                  <a:tile tx="0" ty="0" sx="100000" sy="100000" flip="none" algn="tl"/>
                </a:blipFill>
                <a:latin typeface="Lato Black" pitchFamily="34" charset="0"/>
              </a:rPr>
              <a:t>AT  SHANKRA VIDYALAY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63CC7775-36D1-B390-779F-75B43633B708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21208102-9A64-A35B-3577-F52D2FCBDB51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88FFF5F5-4510-347D-A3A9-A152BFF85EC7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46B99200-ABCB-1D86-D8BC-F1F0D5A23F70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8F40749B-10A0-5AC6-E7BA-5C6B76F72158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xmlns="" id="{E5A1C201-4BC0-7EDB-27B0-22E62AA0E4DA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xmlns="" id="{BCF44D77-7A0A-0888-73B3-14C19D71C6B2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xmlns="" id="{F6180959-32E4-69D5-8809-754FA05F87E7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19074" y="304800"/>
            <a:ext cx="6391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INTER SCHOOL TOURNAMENT</a:t>
            </a:r>
            <a:endParaRPr lang="en-US" sz="3200" b="1" dirty="0">
              <a:blipFill>
                <a:blip r:embed="rId2"/>
                <a:tile tx="0" ty="0" sx="100000" sy="100000" flip="none" algn="tl"/>
              </a:blip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NATIONAL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815653357"/>
              </p:ext>
            </p:extLst>
          </p:nvPr>
        </p:nvGraphicFramePr>
        <p:xfrm>
          <a:off x="514658" y="1349128"/>
          <a:ext cx="11309683" cy="506369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ACHIEVEMENT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MUSKAN CHAUHAN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9D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SAHIL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KUMAR BANDHE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  <a:endParaRPr lang="en-US" sz="2400" b="1" dirty="0"/>
                    </a:p>
                    <a:p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SARVAGYA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GUPTA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11C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MD. TETEKHAR AHMED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11B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KRISHNANDA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CHAWDA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11B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AYAAN AHMED KHAN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10D</a:t>
                      </a:r>
                      <a:endParaRPr lang="en-US" sz="2400" b="1" dirty="0"/>
                    </a:p>
                    <a:p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2" name="Isosceles Triangle 11">
            <a:extLst>
              <a:ext uri="{FF2B5EF4-FFF2-40B4-BE49-F238E27FC236}">
                <a16:creationId xmlns:a16="http://schemas.microsoft.com/office/drawing/2014/main" xmlns="" id="{59F05EB4-E6E5-1CA4-EFF5-AF1AB0A1C682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xmlns="" id="{B5D8C1B7-B63B-EC8B-230B-F752B758B823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xmlns="" id="{72B8A44F-70B9-A0BB-A383-80AE2732EE10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9F7E07D9-85C3-DCB9-00E5-574B959293D3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xmlns="" id="{03C5ECB2-5F7A-5109-74DE-0AAD90E34A67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xmlns="" id="{5A349555-D5F8-C2A4-5148-338A448281F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xmlns="" id="{40BE58E6-D640-1E6A-BB0E-BE0EB0549B32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xmlns="" id="{5663278B-33AE-BBB4-D423-C5207A9D1A88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1817</TotalTime>
  <Words>1497</Words>
  <Application>Microsoft Office PowerPoint</Application>
  <PresentationFormat>Custom</PresentationFormat>
  <Paragraphs>768</Paragraphs>
  <Slides>55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6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Sys3</dc:creator>
  <cp:lastModifiedBy>Jer Singh</cp:lastModifiedBy>
  <cp:revision>211</cp:revision>
  <dcterms:created xsi:type="dcterms:W3CDTF">2018-12-04T03:48:57Z</dcterms:created>
  <dcterms:modified xsi:type="dcterms:W3CDTF">2024-12-16T13:28:55Z</dcterms:modified>
</cp:coreProperties>
</file>